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40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10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594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3714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84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3962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735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80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82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50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62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74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75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77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73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66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82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7BA8F13-B638-47F9-91CB-6215192B97F0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5918FF-AD8E-43A0-9FC6-F69DE7D89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02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v.uk/government/collections/multiplication-tables-chec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athsframe.co.uk/en/resources/resource/477/Multiplication-Tables-Chec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Year 4 Multiplication Tables Check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0905" y="359361"/>
            <a:ext cx="2282531" cy="196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0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845" y="383214"/>
            <a:ext cx="8534400" cy="1507067"/>
          </a:xfrm>
        </p:spPr>
        <p:txBody>
          <a:bodyPr/>
          <a:lstStyle/>
          <a:p>
            <a:r>
              <a:rPr lang="en-US" dirty="0" smtClean="0"/>
              <a:t>The official government site and </a:t>
            </a:r>
            <a:r>
              <a:rPr lang="en-US" dirty="0" err="1" smtClean="0"/>
              <a:t>adminstration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845" y="1890281"/>
            <a:ext cx="8534400" cy="3615267"/>
          </a:xfrm>
        </p:spPr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www.gov.uk/government/collections/multiplication-tables-check</a:t>
            </a:r>
            <a:endParaRPr lang="en-GB" dirty="0" smtClean="0"/>
          </a:p>
          <a:p>
            <a:r>
              <a:rPr lang="en-US" dirty="0" smtClean="0"/>
              <a:t>Everyone does the check </a:t>
            </a:r>
          </a:p>
          <a:p>
            <a:r>
              <a:rPr lang="en-US" dirty="0" smtClean="0"/>
              <a:t>Modification – we can apply for these BUT in most cases we don’t feel this helps</a:t>
            </a:r>
            <a:r>
              <a:rPr lang="en-GB" dirty="0" smtClean="0"/>
              <a:t> i.e. an adult typing the answer or a break between each question</a:t>
            </a:r>
          </a:p>
          <a:p>
            <a:r>
              <a:rPr lang="en-US" dirty="0" smtClean="0"/>
              <a:t>There is not an option for children to have longer than 6 seconds to answer each question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9040" y="383214"/>
            <a:ext cx="1533417" cy="131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68" y="519631"/>
            <a:ext cx="8534400" cy="1507067"/>
          </a:xfrm>
        </p:spPr>
        <p:txBody>
          <a:bodyPr/>
          <a:lstStyle/>
          <a:p>
            <a:r>
              <a:rPr lang="en-US" dirty="0" smtClean="0"/>
              <a:t>What you need to know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368" y="2026698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Takes place over two weeks starting on the 5</a:t>
            </a:r>
            <a:r>
              <a:rPr lang="en-US" baseline="30000" dirty="0" smtClean="0"/>
              <a:t>th</a:t>
            </a:r>
            <a:r>
              <a:rPr lang="en-US" dirty="0" smtClean="0"/>
              <a:t> June – we normally do this towards the end of the period</a:t>
            </a:r>
          </a:p>
          <a:p>
            <a:r>
              <a:rPr lang="en-US" dirty="0" smtClean="0"/>
              <a:t>Children will take the check individually with </a:t>
            </a:r>
            <a:r>
              <a:rPr lang="en-US" dirty="0" err="1" smtClean="0"/>
              <a:t>Mr</a:t>
            </a:r>
            <a:r>
              <a:rPr lang="en-US" dirty="0" smtClean="0"/>
              <a:t> Breakwell</a:t>
            </a:r>
          </a:p>
          <a:p>
            <a:r>
              <a:rPr lang="en-US" dirty="0" smtClean="0"/>
              <a:t>They will take the check on an </a:t>
            </a:r>
            <a:r>
              <a:rPr lang="en-US" dirty="0" err="1" smtClean="0"/>
              <a:t>ipad</a:t>
            </a:r>
            <a:endParaRPr lang="en-US" dirty="0" smtClean="0"/>
          </a:p>
          <a:p>
            <a:r>
              <a:rPr lang="en-US" dirty="0" smtClean="0"/>
              <a:t>There are lots of practice apps to get childen used to the process</a:t>
            </a:r>
          </a:p>
          <a:p>
            <a:r>
              <a:rPr lang="en-US" dirty="0" smtClean="0"/>
              <a:t>There are 3 practice questions and then 25 random questions</a:t>
            </a:r>
          </a:p>
          <a:p>
            <a:r>
              <a:rPr lang="en-US" dirty="0" smtClean="0"/>
              <a:t>The questions cover all of the times tables</a:t>
            </a:r>
          </a:p>
          <a:p>
            <a:r>
              <a:rPr lang="en-US" dirty="0" smtClean="0"/>
              <a:t>Children have 6 seconds to answer the questions including typing in the answer</a:t>
            </a:r>
          </a:p>
          <a:p>
            <a:r>
              <a:rPr lang="en-US" dirty="0" smtClean="0"/>
              <a:t>There is no pass mark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458" y="359361"/>
            <a:ext cx="1533416" cy="131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3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01579"/>
            <a:ext cx="8534400" cy="1507067"/>
          </a:xfrm>
        </p:spPr>
        <p:txBody>
          <a:bodyPr/>
          <a:lstStyle/>
          <a:p>
            <a:r>
              <a:rPr lang="en-US" dirty="0" smtClean="0"/>
              <a:t>What we are doing in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878495"/>
            <a:ext cx="8534400" cy="3615267"/>
          </a:xfrm>
        </p:spPr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Breakwell has assessed all the children and will be working with them most weeks</a:t>
            </a:r>
          </a:p>
          <a:p>
            <a:r>
              <a:rPr lang="en-US" dirty="0" smtClean="0"/>
              <a:t>Your children will be given specific targets of either; a times table to learn or some targeted facts i.e. 11x11 and 11x12 each week</a:t>
            </a:r>
          </a:p>
          <a:p>
            <a:r>
              <a:rPr lang="en-US" dirty="0" smtClean="0"/>
              <a:t>If the children learn these then their names will be put into a hat to win a £5 amazon voucher every two weeks</a:t>
            </a:r>
          </a:p>
          <a:p>
            <a:r>
              <a:rPr lang="en-US" dirty="0" smtClean="0"/>
              <a:t>The children only need to know the answer within 6 seconds, we don’t mind how they do this but wrote learning is the key!</a:t>
            </a:r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567" y="375263"/>
            <a:ext cx="1866356" cy="160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1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579" y="327555"/>
            <a:ext cx="8534400" cy="1507067"/>
          </a:xfrm>
        </p:spPr>
        <p:txBody>
          <a:bodyPr/>
          <a:lstStyle/>
          <a:p>
            <a:r>
              <a:rPr lang="en-US" dirty="0" smtClean="0"/>
              <a:t>Recording Success!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7450" y="2085230"/>
            <a:ext cx="2463339" cy="36147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8126" y="327555"/>
            <a:ext cx="1357699" cy="116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10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725" y="359361"/>
            <a:ext cx="8534400" cy="1507067"/>
          </a:xfrm>
        </p:spPr>
        <p:txBody>
          <a:bodyPr/>
          <a:lstStyle/>
          <a:p>
            <a:r>
              <a:rPr lang="en-US" dirty="0" smtClean="0"/>
              <a:t>In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066" y="2077278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Froggy</a:t>
            </a:r>
            <a:r>
              <a:rPr lang="en-US" dirty="0" smtClean="0"/>
              <a:t> </a:t>
            </a:r>
            <a:r>
              <a:rPr lang="en-US" dirty="0" err="1" smtClean="0"/>
              <a:t>maths</a:t>
            </a:r>
            <a:r>
              <a:rPr lang="en-US" dirty="0" smtClean="0"/>
              <a:t> – This is a method for learning tables in random orders which gets progressively harder and children move through in stages. This is times</a:t>
            </a:r>
          </a:p>
          <a:p>
            <a:r>
              <a:rPr lang="en-US" dirty="0" smtClean="0"/>
              <a:t>Rainbow </a:t>
            </a:r>
            <a:r>
              <a:rPr lang="en-US" dirty="0" err="1" smtClean="0"/>
              <a:t>maths</a:t>
            </a:r>
            <a:r>
              <a:rPr lang="en-US" dirty="0" smtClean="0"/>
              <a:t> – similar for </a:t>
            </a:r>
            <a:r>
              <a:rPr lang="en-US" dirty="0" err="1" smtClean="0"/>
              <a:t>froggy</a:t>
            </a:r>
            <a:r>
              <a:rPr lang="en-US" dirty="0" smtClean="0"/>
              <a:t> </a:t>
            </a:r>
            <a:r>
              <a:rPr lang="en-US" dirty="0" err="1" smtClean="0"/>
              <a:t>maths</a:t>
            </a:r>
            <a:r>
              <a:rPr lang="en-US" dirty="0" smtClean="0"/>
              <a:t> but it also has elements of sequencing, we do not time this activity</a:t>
            </a:r>
          </a:p>
          <a:p>
            <a:r>
              <a:rPr lang="en-US" dirty="0" smtClean="0"/>
              <a:t>We have a daily flashback 4 which usually has a timetable question</a:t>
            </a:r>
          </a:p>
          <a:p>
            <a:r>
              <a:rPr lang="en-US" dirty="0" smtClean="0"/>
              <a:t>We focus on a different times table each week from now until the check, this might mean that children are focusing on individual targets and they work through the learning they require</a:t>
            </a:r>
          </a:p>
          <a:p>
            <a:r>
              <a:rPr lang="en-US" dirty="0" smtClean="0"/>
              <a:t>Interventions will be used to support children and supporting individual needs</a:t>
            </a:r>
          </a:p>
          <a:p>
            <a:r>
              <a:rPr lang="en-US" dirty="0" smtClean="0"/>
              <a:t>Lots of praise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2711" y="359361"/>
            <a:ext cx="1514920" cy="130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64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186" y="440118"/>
            <a:ext cx="8534400" cy="1507067"/>
          </a:xfrm>
        </p:spPr>
        <p:txBody>
          <a:bodyPr/>
          <a:lstStyle/>
          <a:p>
            <a:r>
              <a:rPr lang="en-US" dirty="0" smtClean="0"/>
              <a:t>What you can do to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58" y="1947185"/>
            <a:ext cx="8534400" cy="361526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Encouragement is key, we want the children to feel positive about their achievement</a:t>
            </a:r>
          </a:p>
          <a:p>
            <a:r>
              <a:rPr lang="en-US" dirty="0" smtClean="0"/>
              <a:t>Ask a few random questions to your children, making sure they are ones they are either working on or likely to know to build self esteem</a:t>
            </a:r>
          </a:p>
          <a:p>
            <a:r>
              <a:rPr lang="en-US" dirty="0" smtClean="0"/>
              <a:t>Work with your children on the focus they have been given for the week</a:t>
            </a:r>
          </a:p>
          <a:p>
            <a:r>
              <a:rPr lang="en-US" dirty="0" smtClean="0"/>
              <a:t>Use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mathsframe.co.uk/en/resources/resource/477/Multiplication-Tables-Check</a:t>
            </a:r>
            <a:endParaRPr lang="en-US" dirty="0" smtClean="0"/>
          </a:p>
          <a:p>
            <a:pPr marL="0" indent="0">
              <a:buNone/>
            </a:pPr>
            <a:r>
              <a:rPr lang="en-GB" sz="1500" dirty="0"/>
              <a:t>https://www.amazon.co.uk/SMARTYMATHS-Times-Table-Flash-Multiplication/dp/B06XVG66PN/ref=asc_df_B06XVG66PN/?tag=googshopuk-21&amp;linkCode=df0&amp;hvadid=310734995700&amp;hvpos=&amp;hvnetw=g&amp;hvrand=447270904030117470&amp;hvpone=&amp;hvptwo=&amp;hvqmt=&amp;hvdev=c&amp;hvdvcmdl=&amp;hvlocint=&amp;hvlocphy=1006896&amp;hvtargid=pla-564068932048&amp;psc=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0357" y="240091"/>
            <a:ext cx="1730884" cy="148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3613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447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Year 4 Multiplication Tables Check</vt:lpstr>
      <vt:lpstr>The official government site and adminstration</vt:lpstr>
      <vt:lpstr>What you need to know</vt:lpstr>
      <vt:lpstr>What we are doing in school</vt:lpstr>
      <vt:lpstr>Recording Success!</vt:lpstr>
      <vt:lpstr>In class</vt:lpstr>
      <vt:lpstr>What you can do to help</vt:lpstr>
    </vt:vector>
  </TitlesOfParts>
  <Company>St Peter's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Multiplication Tables Check</dc:title>
  <dc:creator>Adam Breakwell</dc:creator>
  <cp:lastModifiedBy>Adam Breakwell</cp:lastModifiedBy>
  <cp:revision>8</cp:revision>
  <dcterms:created xsi:type="dcterms:W3CDTF">2023-01-17T15:22:16Z</dcterms:created>
  <dcterms:modified xsi:type="dcterms:W3CDTF">2023-01-23T12:33:36Z</dcterms:modified>
</cp:coreProperties>
</file>